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68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24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52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47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685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83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863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94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540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11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6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63BE6-03BF-470E-A941-9EBFB4E243EB}" type="datetimeFigureOut">
              <a:rPr lang="ru-RU" smtClean="0"/>
              <a:t>29.11.2025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74327-BD96-445C-862A-6BEC62C61C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335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i="1" dirty="0">
                <a:latin typeface="Bahnschrift" panose="020B0502040204020203" pitchFamily="34" charset="0"/>
              </a:rPr>
              <a:t>Мобильное приложение "</a:t>
            </a:r>
            <a:r>
              <a:rPr lang="ru-RU" i="1" dirty="0" err="1">
                <a:latin typeface="Bahnschrift" panose="020B0502040204020203" pitchFamily="34" charset="0"/>
              </a:rPr>
              <a:t>МобиСЭД</a:t>
            </a:r>
            <a:r>
              <a:rPr lang="ru-RU" i="1" dirty="0">
                <a:latin typeface="Bahnschrift" panose="020B0502040204020203" pitchFamily="34" charset="0"/>
              </a:rPr>
              <a:t>"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i="1" dirty="0"/>
              <a:t>(СЭД - Система Электронного Документооборота)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514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/>
              <a:t>Цель</a:t>
            </a:r>
            <a:r>
              <a:rPr lang="ru-RU" b="1" dirty="0"/>
              <a:t>: </a:t>
            </a:r>
            <a:r>
              <a:rPr lang="ru-RU" dirty="0"/>
              <a:t>Повышение эффективности бизнес-процессов за счёт мобилизации документооборота</a:t>
            </a:r>
          </a:p>
          <a:p>
            <a:pPr marL="0" indent="0">
              <a:buNone/>
            </a:pPr>
            <a:r>
              <a:rPr lang="ru-RU" b="1" dirty="0" smtClean="0"/>
              <a:t>Задачи</a:t>
            </a:r>
            <a:r>
              <a:rPr lang="ru-RU" b="1" dirty="0"/>
              <a:t>:</a:t>
            </a:r>
          </a:p>
          <a:p>
            <a:pPr marL="0" indent="0">
              <a:buNone/>
            </a:pPr>
            <a:r>
              <a:rPr lang="ru-RU" dirty="0"/>
              <a:t>- Предоставить доступ к документам 24/7</a:t>
            </a:r>
          </a:p>
          <a:p>
            <a:pPr marL="0" indent="0">
              <a:buNone/>
            </a:pPr>
            <a:r>
              <a:rPr lang="ru-RU" dirty="0"/>
              <a:t>- Сократить время на согласование и подписание документов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3342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422" y="211178"/>
            <a:ext cx="2835735" cy="63016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462" y="204523"/>
            <a:ext cx="2838729" cy="6308288"/>
          </a:xfrm>
          <a:prstGeom prst="rect">
            <a:avLst/>
          </a:prstGeom>
        </p:spPr>
      </p:pic>
      <p:pic>
        <p:nvPicPr>
          <p:cNvPr id="8" name="защит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898" y="41853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3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75" y="104697"/>
            <a:ext cx="2908626" cy="646361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695" y="104697"/>
            <a:ext cx="2969056" cy="659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9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8" y="155234"/>
            <a:ext cx="2835030" cy="63000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757" y="155234"/>
            <a:ext cx="2809478" cy="62432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258" y="155234"/>
            <a:ext cx="2986633" cy="6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8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FIREBASE</a:t>
            </a:r>
            <a:br>
              <a:rPr lang="en-US" dirty="0" smtClean="0">
                <a:latin typeface="Arial Black" panose="020B0A04020102020204" pitchFamily="34" charset="0"/>
              </a:rPr>
            </a:br>
            <a:r>
              <a:rPr lang="ru-RU" dirty="0" smtClean="0">
                <a:latin typeface="Arial Black" panose="020B0A04020102020204" pitchFamily="34" charset="0"/>
              </a:rPr>
              <a:t>скриншоты работ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2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3" y="593506"/>
            <a:ext cx="11281193" cy="61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321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</Words>
  <Application>Microsoft Office PowerPoint</Application>
  <PresentationFormat>Широкоэкранный</PresentationFormat>
  <Paragraphs>8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Bahnschrift</vt:lpstr>
      <vt:lpstr>Calibri</vt:lpstr>
      <vt:lpstr>Calibri Light</vt:lpstr>
      <vt:lpstr>Тема Office</vt:lpstr>
      <vt:lpstr>Мобильное приложение "МобиСЭД"  </vt:lpstr>
      <vt:lpstr>Цель и задачи</vt:lpstr>
      <vt:lpstr>Презентация PowerPoint</vt:lpstr>
      <vt:lpstr>Презентация PowerPoint</vt:lpstr>
      <vt:lpstr>Презентация PowerPoint</vt:lpstr>
      <vt:lpstr>FIREBASE скриншоты работ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"МобиСЭД"</dc:title>
  <dc:creator>Student</dc:creator>
  <cp:lastModifiedBy>Линара</cp:lastModifiedBy>
  <cp:revision>3</cp:revision>
  <dcterms:created xsi:type="dcterms:W3CDTF">2025-11-29T11:16:07Z</dcterms:created>
  <dcterms:modified xsi:type="dcterms:W3CDTF">2025-11-29T11:27:06Z</dcterms:modified>
</cp:coreProperties>
</file>